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idterm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Midterm</a:t>
            </a:r>
          </a:p>
          <a:p>
            <a:r>
              <a:t>基礎資料分析</a:t>
            </a:r>
          </a:p>
        </p:txBody>
      </p:sp>
      <p:sp>
        <p:nvSpPr>
          <p:cNvPr id="159" name="R 語言課程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 語言課程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成績查詢系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z="3640" spc="72"/>
            </a:lvl1pPr>
          </a:lstStyle>
          <a:p>
            <a:r>
              <a:t>成績查詢系統</a:t>
            </a:r>
          </a:p>
        </p:txBody>
      </p:sp>
      <p:sp>
        <p:nvSpPr>
          <p:cNvPr id="163" name="此份資料為國中基測的測驗成績，共有1萬人參加考試。您現在為政府委託的廠商，協助完成「成績查詢系統」。政府將依據您完成的進度給予不同的酬庸：…"/>
          <p:cNvSpPr txBox="1">
            <a:spLocks noGrp="1"/>
          </p:cNvSpPr>
          <p:nvPr>
            <p:ph type="body" idx="1"/>
          </p:nvPr>
        </p:nvSpPr>
        <p:spPr>
          <a:xfrm>
            <a:off x="660400" y="2387600"/>
            <a:ext cx="11658600" cy="6451600"/>
          </a:xfrm>
          <a:prstGeom prst="rect">
            <a:avLst/>
          </a:prstGeom>
        </p:spPr>
        <p:txBody>
          <a:bodyPr/>
          <a:lstStyle/>
          <a:p>
            <a:pPr marL="339089" indent="-339089" defTabSz="406908">
              <a:spcBef>
                <a:spcPts val="3000"/>
              </a:spcBef>
              <a:defRPr sz="2492" spc="49"/>
            </a:pPr>
            <a:r>
              <a:t>此份資料為國中基測的測驗成績，共有1萬人參加考試。您現在為政府委託的廠商，協助完成「成績查詢系統」。政府將依據您完成的進度給予不同的酬庸：</a:t>
            </a:r>
          </a:p>
          <a:p>
            <a:pPr marL="339089" indent="-339089" defTabSz="406908">
              <a:spcBef>
                <a:spcPts val="3000"/>
              </a:spcBef>
              <a:defRPr sz="2492" spc="49"/>
            </a:pPr>
            <a:r>
              <a:t>進度一：請將兩張資料表合併。資料中有一筆資料有誤，請協助找出並修正。</a:t>
            </a:r>
          </a:p>
          <a:p>
            <a:pPr marL="339089" indent="-339089" defTabSz="406908">
              <a:spcBef>
                <a:spcPts val="3000"/>
              </a:spcBef>
              <a:defRPr sz="2492" spc="49"/>
            </a:pPr>
            <a:r>
              <a:t>進度二：完成下述統計數值</a:t>
            </a:r>
          </a:p>
          <a:p>
            <a:pPr marL="678179" lvl="1" indent="-339089" defTabSz="406908">
              <a:spcBef>
                <a:spcPts val="3000"/>
              </a:spcBef>
              <a:defRPr sz="2492" spc="49"/>
            </a:pPr>
            <a:r>
              <a:t>依據各科權重計算</a:t>
            </a:r>
            <a:r>
              <a:rPr u="sng"/>
              <a:t>總成績</a:t>
            </a:r>
            <a:r>
              <a:t>（國英數：24%，社自：14%）</a:t>
            </a:r>
            <a:br/>
            <a:r>
              <a:t>（新增欄位「總成績」）</a:t>
            </a:r>
          </a:p>
          <a:p>
            <a:pPr marL="678179" lvl="1" indent="-339089" defTabSz="406908">
              <a:spcBef>
                <a:spcPts val="3000"/>
              </a:spcBef>
              <a:defRPr sz="2492" spc="49"/>
            </a:pPr>
            <a:r>
              <a:t>依據</a:t>
            </a:r>
            <a:r>
              <a:rPr u="sng"/>
              <a:t>總成績</a:t>
            </a:r>
            <a:r>
              <a:t>計算</a:t>
            </a:r>
            <a:r>
              <a:rPr u="sng"/>
              <a:t>分級</a:t>
            </a:r>
            <a:br>
              <a:rPr u="sng"/>
            </a:br>
            <a:r>
              <a:t>（新增欄位「分級」，規則如右表）</a:t>
            </a:r>
          </a:p>
          <a:p>
            <a:pPr marL="339089" indent="-339089" defTabSz="406908">
              <a:spcBef>
                <a:spcPts val="3000"/>
              </a:spcBef>
              <a:defRPr sz="2492" spc="49"/>
            </a:pPr>
            <a:r>
              <a:t>進度三：完成查詢介面，學生輸入證號即可查詢</a:t>
            </a:r>
            <a:r>
              <a:rPr u="sng"/>
              <a:t>成績</a:t>
            </a:r>
            <a:r>
              <a:t>及</a:t>
            </a:r>
            <a:r>
              <a:rPr u="sng"/>
              <a:t>分級</a:t>
            </a:r>
          </a:p>
        </p:txBody>
      </p:sp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3467460547"/>
              </p:ext>
            </p:extLst>
          </p:nvPr>
        </p:nvGraphicFramePr>
        <p:xfrm>
          <a:off x="9336221" y="5162802"/>
          <a:ext cx="3389179" cy="1965960"/>
        </p:xfrm>
        <a:graphic>
          <a:graphicData uri="http://schemas.openxmlformats.org/drawingml/2006/table">
            <a:tbl>
              <a:tblPr firstRow="1" firstCol="1">
                <a:tableStyleId>{CF821DB8-F4EB-4A41-A1BA-3FCAFE7338EE}</a:tableStyleId>
              </a:tblPr>
              <a:tblGrid>
                <a:gridCol w="139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001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Avenir Next Demi Bold"/>
                        </a:rPr>
                        <a:t>分級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err="1">
                          <a:solidFill>
                            <a:srgbClr val="FFFFFF"/>
                          </a:solidFill>
                          <a:sym typeface="Avenir Next Demi Bold"/>
                        </a:rPr>
                        <a:t>規則</a:t>
                      </a:r>
                      <a:endParaRPr sz="1400" dirty="0">
                        <a:solidFill>
                          <a:srgbClr val="FFFFFF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Demi Bold"/>
                        </a:rPr>
                        <a:t>底標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ym typeface="Avenir Next Medium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miter lim="400000"/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Demi Bold"/>
                        </a:rPr>
                        <a:t>後標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Demi Bold"/>
                        </a:rPr>
                        <a:t>均標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Demi Bold"/>
                        </a:rPr>
                        <a:t>前標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Demi Bold"/>
                        </a:rPr>
                        <a:t>頂標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ym typeface="Avenir Next Medium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Macintosh PowerPoint</Application>
  <PresentationFormat>Custom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Avenir Medium</vt:lpstr>
      <vt:lpstr>Avenir Next Demi Bold</vt:lpstr>
      <vt:lpstr>Avenir Next Medium</vt:lpstr>
      <vt:lpstr>Baskerville SemiBold</vt:lpstr>
      <vt:lpstr>Futura</vt:lpstr>
      <vt:lpstr>Helvetica Neue</vt:lpstr>
      <vt:lpstr>New_Template8</vt:lpstr>
      <vt:lpstr>Midterm 基礎資料分析</vt:lpstr>
      <vt:lpstr>成績查詢系統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基礎資料分析</dc:title>
  <cp:lastModifiedBy>Chi-Kang Su</cp:lastModifiedBy>
  <cp:revision>1</cp:revision>
  <dcterms:modified xsi:type="dcterms:W3CDTF">2019-04-25T07:41:42Z</dcterms:modified>
</cp:coreProperties>
</file>